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1E5A4-5358-47CC-8A2A-4F780C36F283}" type="datetimeFigureOut">
              <a:rPr lang="en-GB" smtClean="0"/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2597D-6D64-4640-BA85-2EF49D82BA7A}" type="slidenum">
              <a:rPr lang="en-GB" smtClean="0"/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SimSun</vt:lpstr>
      <vt:lpstr>Wingdings</vt:lpstr>
      <vt:lpstr>Microsoft YaHei</vt:lpstr>
      <vt:lpstr>Arial Unicode MS</vt:lpstr>
      <vt:lpstr>Calibri Light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Power</dc:creator>
  <cp:lastModifiedBy>Dell</cp:lastModifiedBy>
  <cp:revision>2</cp:revision>
  <dcterms:created xsi:type="dcterms:W3CDTF">2023-09-01T15:20:00Z</dcterms:created>
  <dcterms:modified xsi:type="dcterms:W3CDTF">2023-09-01T16:28:40Z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915629D88F754A4AA954FFEEE447D931</vt:lpwstr>
  </property>
  <property fmtid="{D5CDD505-2E9C-101B-9397-08002B2CF9AE}" pid="3" name="KSOProductBuildVer">
    <vt:lpwstr>1033-11.2.0.11219</vt:lpwstr>
  </property>
</Properties>
</file>

<file path=docProps/thumbnail.jpeg>
</file>